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DA99-6A6B-428D-83A0-7665800EAB38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2A8C-6518-4291-9836-0ED7353CEB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8675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DA99-6A6B-428D-83A0-7665800EAB38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2A8C-6518-4291-9836-0ED7353CEB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005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DA99-6A6B-428D-83A0-7665800EAB38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2A8C-6518-4291-9836-0ED7353CEB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805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DA99-6A6B-428D-83A0-7665800EAB38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2A8C-6518-4291-9836-0ED7353CEB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498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DA99-6A6B-428D-83A0-7665800EAB38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2A8C-6518-4291-9836-0ED7353CEB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10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DA99-6A6B-428D-83A0-7665800EAB38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2A8C-6518-4291-9836-0ED7353CEB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946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DA99-6A6B-428D-83A0-7665800EAB38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2A8C-6518-4291-9836-0ED7353CEB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507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DA99-6A6B-428D-83A0-7665800EAB38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2A8C-6518-4291-9836-0ED7353CEB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984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DA99-6A6B-428D-83A0-7665800EAB38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2A8C-6518-4291-9836-0ED7353CEB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364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DA99-6A6B-428D-83A0-7665800EAB38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2A8C-6518-4291-9836-0ED7353CEB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97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DA99-6A6B-428D-83A0-7665800EAB38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2A8C-6518-4291-9836-0ED7353CEB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259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6DA99-6A6B-428D-83A0-7665800EAB38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A2A8C-6518-4291-9836-0ED7353CEB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06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6018" y="492369"/>
            <a:ext cx="4299044" cy="2799471"/>
          </a:xfrm>
        </p:spPr>
        <p:txBody>
          <a:bodyPr>
            <a:noAutofit/>
          </a:bodyPr>
          <a:lstStyle/>
          <a:p>
            <a:r>
              <a:rPr lang="ru-RU" sz="7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Моя мама лучше всех!</a:t>
            </a:r>
            <a:r>
              <a:rPr lang="ru-RU" sz="7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7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52492" y="4966604"/>
            <a:ext cx="5176910" cy="165576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подготовила и провела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МБДОУ №5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Стрелкова Ирина Алексеевна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п.Тимирязева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www.playcast.ru/uploads/2010/04/04/16725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75249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110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2" name="Picture 2" descr="http://www.v3wall.com/wallpaper/1600_1200/1001/1600_1200_201001311237113237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8105" y="365125"/>
            <a:ext cx="10085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проекта: Реализация проекта.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9863" y="1690688"/>
            <a:ext cx="77109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1.Занятия: по аппликации – «Дерево любви»;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 рисованию – «Портрет любимой мамочки».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Чтение и разучивание стихотворения </a:t>
            </a:r>
            <a:r>
              <a:rPr 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Е.Благининой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«Посидим в тишине».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Чтение нанайской сказки «</a:t>
            </a:r>
            <a:r>
              <a:rPr 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Айога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Беседы: «Мамы всякие важны, мамы всякие нужны»; «Как я мамочку люблю»; «Опиши свою маму».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Проведение словесных игр: «Назови ласково»;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«Профессия мамы»; «Как зовут маму».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Сюжетно-ролевые игры «Дочки-матери», «Мама и дети».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568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www.playcast.ru/uploads/2015/11/28/1607535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19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024" y="365125"/>
            <a:ext cx="9758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этап: Заключительный (Подведение итогов).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093" y="2279176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родителей по проектной деятельности.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Вручение подарков мамам к празднику.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выставки «Портрет моей мамы!»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Вручение грамот мамам, принявшим участие в конкурсе поделок.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«День матери».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0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images.myshared.ru/4/158726/slide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79928" y="1037230"/>
            <a:ext cx="7124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проекта.</a:t>
            </a:r>
            <a:endParaRPr lang="ru-RU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1924334"/>
            <a:ext cx="79702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познакомились с праздником «День матери», вместе с мамой участвовали в разных мероприятиях, что способствовало сплочению детско-родительских отношений. Родители и дети смогли реализовать свои желания и возможности в художественном творчестве, утвердились во мнении, что Мама – это всегда тепло, уют и радость!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619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allwallpapersnew.com/wp-content/gallery/background-images-design/Design_art_flower_artistic_flower_illustration_PSD_HCHH_40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3469" y="3562450"/>
            <a:ext cx="3704609" cy="23007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6686" y="358841"/>
            <a:ext cx="3556000" cy="2407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918" y="1099637"/>
            <a:ext cx="4904287" cy="334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548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image.jimcdn.com/app/cms/image/transf/none/path/s0a3bb3e0dbf15491/image/iba791c494be7fc4c/version/1452944403/im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274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images.myshared.ru/4/35727/slide_1.jpg%22,tid:%22OIP.Me58bf077246a27e530d2249e87bf76a4o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808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1.bp.blogspot.com/-JyGEKSZvWeM/TinPX8lUZlI/AAAAAAAABcc/x4zb1Ry3N-g/s1600/%25D0%25BF%25D0%25B0%25D0%25BD+%25D0%25BB+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40740" y="491319"/>
            <a:ext cx="6387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endParaRPr lang="ru-RU" sz="4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79" y="1233042"/>
            <a:ext cx="78201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играет важную роль в жизни каждого человека. Развитие отношений между ребенком и матерью имеет большое значение для развития личности ребенка. Данный проект направлен на развитие положительного отношения ребенка к окружающему миру, приобщение детей к общечеловеческим ценностям, любви к самому близкому и родному человеку – Маме!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16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easyengl.ucoz.ru/_ld/131/635941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69493" y="736979"/>
            <a:ext cx="9485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проекта:</a:t>
            </a:r>
            <a:endParaRPr lang="ru-RU" sz="4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943" y="1690688"/>
            <a:ext cx="98070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видам деятельности – творческий.</a:t>
            </a:r>
          </a:p>
          <a:p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срокам реализации – краткосрочный.</a:t>
            </a:r>
          </a:p>
          <a:p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составу участников – групповой.</a:t>
            </a:r>
          </a:p>
          <a:p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 – дети старшей группы (5-6 лет), родители дошкольников, воспитатель, музыкальный руководитель.</a:t>
            </a:r>
            <a:endParaRPr lang="ru-RU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945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wallpaperjoy.com/flowers/beautiful-flowers/wide/flower-photo-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06722" y="518615"/>
            <a:ext cx="928047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</a:p>
          <a:p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Воспитывать чувство  глубокой любви            </a:t>
            </a:r>
          </a:p>
          <a:p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и привязанности к самому близкому и       </a:t>
            </a:r>
          </a:p>
          <a:p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родному человеку – маме, играющей                  </a:t>
            </a:r>
            <a:endParaRPr 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большую роль в жизни каждого человека.</a:t>
            </a:r>
          </a:p>
        </p:txBody>
      </p:sp>
    </p:spTree>
    <p:extLst>
      <p:ext uri="{BB962C8B-B14F-4D97-AF65-F5344CB8AC3E}">
        <p14:creationId xmlns:p14="http://schemas.microsoft.com/office/powerpoint/2010/main" xmlns="" val="73969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www.playcast.ru/uploads/2015/11/05/157553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69994" y="955343"/>
            <a:ext cx="9062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4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8173" y="1978925"/>
            <a:ext cx="104405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1.Углубить знания детей о роли мамы в их жизни.</a:t>
            </a:r>
          </a:p>
          <a:p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2.Обобщить знания детей о международном празднике «День матери».</a:t>
            </a:r>
          </a:p>
          <a:p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3.Развивать интерес ребенка к своим близким.</a:t>
            </a:r>
          </a:p>
          <a:p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4.Воспитывать доброе, заботливое отношение к маме.</a:t>
            </a:r>
          </a:p>
          <a:p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5.Способствовать развитию речи через выразительное чтение стихов, составление рассказов о маме.</a:t>
            </a:r>
            <a:endParaRPr lang="ru-RU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598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 descr="http://holidaydays.ru/wp-content/uploads/2014/09/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9934" y="937477"/>
            <a:ext cx="6163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5343" y="2006221"/>
            <a:ext cx="99901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1.Дети имеют целостное представление о матери, играющей большую роль в жизни каждого человека.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2.Поддерживают доброжелательное отношение к роли мамы во время игр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совместной продуктивной деятельности.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3.Знают много стихов о маме.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4.Дети умеют составлять рассказ о своей семье, знают пословицы и поговорки о маме.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5.Знают песни о маме, танцуют, готовят подарки для мамы.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6.Дети проявляют любовь и уважение к мамам и бабушкам.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183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http://www.playcast.ru/uploads/2015/11/28/1607545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34" y="0"/>
            <a:ext cx="12096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1" y="598081"/>
            <a:ext cx="9438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проекта:</a:t>
            </a:r>
          </a:p>
          <a:p>
            <a:r>
              <a:rPr lang="ru-RU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– организационный.</a:t>
            </a: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5011" y="2167741"/>
            <a:ext cx="9184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работа: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Беседы: «Как зовут мою маму?», «Кем работает моя мама?»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 беседы по альбому с семейными фотографиями «Моя семья».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рассказов о маме и бабушке.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стихов, рассказов и сказок о маме.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Прослушивание и разучивание песен о маме.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03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i.ytimg.com/vi/jMXDKCIQiXc/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7672" y="191069"/>
            <a:ext cx="7820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группы: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797" y="1160060"/>
            <a:ext cx="91167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книг о маме в книжном уголке.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детских рисунков о маме и семье.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поделок, сделанных руками мам «Мамины руки не для скуки».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выпуск фотовыставки «Пусть всегда будет мама!»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уголка для сюжетно-ролевых игр.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55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570</Words>
  <Application>Microsoft Office PowerPoint</Application>
  <PresentationFormat>Произвольный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Моя мама лучше всех! </vt:lpstr>
      <vt:lpstr>Слайд 2</vt:lpstr>
      <vt:lpstr>Слайд 3</vt:lpstr>
      <vt:lpstr>Слайд 4</vt:lpstr>
      <vt:lpstr>Слайд 5</vt:lpstr>
      <vt:lpstr>Слайд 6</vt:lpstr>
      <vt:lpstr>.</vt:lpstr>
      <vt:lpstr>Слайд 8</vt:lpstr>
      <vt:lpstr>Слайд 9</vt:lpstr>
      <vt:lpstr> 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sx</cp:lastModifiedBy>
  <cp:revision>21</cp:revision>
  <dcterms:created xsi:type="dcterms:W3CDTF">2016-03-17T12:46:51Z</dcterms:created>
  <dcterms:modified xsi:type="dcterms:W3CDTF">2017-04-21T07:00:10Z</dcterms:modified>
</cp:coreProperties>
</file>